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4"/>
    <p:restoredTop sz="94694"/>
  </p:normalViewPr>
  <p:slideViewPr>
    <p:cSldViewPr snapToGrid="0" snapToObjects="1">
      <p:cViewPr varScale="1">
        <p:scale>
          <a:sx n="57" d="100"/>
          <a:sy n="57" d="100"/>
        </p:scale>
        <p:origin x="184" y="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2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51563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4" name="Picture 3" descr="The basic system structure of the Magic 8-Ball app.">
            <a:extLst>
              <a:ext uri="{FF2B5EF4-FFF2-40B4-BE49-F238E27FC236}">
                <a16:creationId xmlns:a16="http://schemas.microsoft.com/office/drawing/2014/main" id="{BD74A782-41AF-4642-A9B4-79D4D14AE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78" y="2438400"/>
            <a:ext cx="16820644" cy="894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156</Words>
  <Application>Microsoft Macintosh PowerPoint</Application>
  <PresentationFormat>Custom</PresentationFormat>
  <Paragraphs>75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Bauhaus 93</vt:lpstr>
      <vt:lpstr>Helvetica Neue</vt:lpstr>
      <vt:lpstr>Helvetica Neue Medium</vt:lpstr>
      <vt:lpstr>21_BasicWhite</vt:lpstr>
      <vt:lpstr>Introduction to Core Bluetooth</vt:lpstr>
      <vt:lpstr>BLUETOOTH CORE IS BIG</vt:lpstr>
      <vt:lpstr>Basic BLE Structure</vt:lpstr>
      <vt:lpstr>Basic BLE Structure</vt:lpstr>
      <vt:lpstr>BLE Advertising: The Story of Dave and Matt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19</cp:revision>
  <dcterms:modified xsi:type="dcterms:W3CDTF">2020-05-23T14:33:15Z</dcterms:modified>
</cp:coreProperties>
</file>